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287" r:id="rId15"/>
    <p:sldId id="295" r:id="rId16"/>
    <p:sldId id="296" r:id="rId17"/>
    <p:sldId id="297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59"/>
    <p:restoredTop sz="92545"/>
  </p:normalViewPr>
  <p:slideViewPr>
    <p:cSldViewPr snapToGrid="0" snapToObjects="1">
      <p:cViewPr varScale="1">
        <p:scale>
          <a:sx n="145" d="100"/>
          <a:sy n="145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</a:t>
            </a:r>
            <a:r>
              <a:rPr lang="en-US" dirty="0" err="1"/>
              <a:t>Krakauer</a:t>
            </a:r>
            <a:r>
              <a:rPr lang="en-US" dirty="0"/>
              <a:t>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</a:t>
            </a:r>
            <a:r>
              <a:rPr lang="en-US" dirty="0" err="1"/>
              <a:t>Günther</a:t>
            </a:r>
            <a:r>
              <a:rPr lang="en-US" dirty="0"/>
              <a:t>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387"/>
          <a:stretch/>
        </p:blipFill>
        <p:spPr>
          <a:xfrm>
            <a:off x="10995202" y="717783"/>
            <a:ext cx="1084735" cy="4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/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/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 </a:t>
            </a:r>
            <a:r>
              <a:rPr lang="en-US" dirty="0"/>
              <a:t>the folder: /home/BIO594/DATA/Week7/exercise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You will find a </a:t>
            </a:r>
            <a:r>
              <a:rPr lang="en-US" dirty="0" err="1"/>
              <a:t>vcf</a:t>
            </a:r>
            <a:r>
              <a:rPr lang="en-US" dirty="0"/>
              <a:t> file, a </a:t>
            </a:r>
            <a:r>
              <a:rPr lang="en-US" dirty="0" err="1"/>
              <a:t>popmap</a:t>
            </a:r>
            <a:r>
              <a:rPr lang="en-US" dirty="0"/>
              <a:t>, an file with library information, and an environmental file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Perform and document all analyses that were demoed during class</a:t>
            </a:r>
          </a:p>
          <a:p>
            <a:pPr lvl="1"/>
            <a:r>
              <a:rPr lang="en-US" dirty="0">
                <a:effectLst/>
              </a:rPr>
              <a:t>Push to /BIO_594_2018/Exercises/Week7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512</TotalTime>
  <Words>770</Words>
  <Application>Microsoft Macintosh PowerPoint</Application>
  <PresentationFormat>Widescreen</PresentationFormat>
  <Paragraphs>190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Which one to use????</vt:lpstr>
      <vt:lpstr>Bonnethead Sharks (Sphyrna tiburo) </vt:lpstr>
      <vt:lpstr>Bonnethead Population Genomics</vt:lpstr>
      <vt:lpstr>RAD data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90</cp:revision>
  <dcterms:created xsi:type="dcterms:W3CDTF">2016-02-28T10:56:32Z</dcterms:created>
  <dcterms:modified xsi:type="dcterms:W3CDTF">2019-03-06T15:50:48Z</dcterms:modified>
</cp:coreProperties>
</file>